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2" r:id="rId7"/>
    <p:sldId id="264" r:id="rId8"/>
    <p:sldId id="274" r:id="rId9"/>
    <p:sldId id="265" r:id="rId10"/>
    <p:sldId id="275" r:id="rId11"/>
    <p:sldId id="276" r:id="rId12"/>
    <p:sldId id="273" r:id="rId13"/>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9" d="100"/>
          <a:sy n="89" d="100"/>
        </p:scale>
        <p:origin x="-102" y="-3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png"/></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22030" y="1371600"/>
            <a:ext cx="8229600" cy="1828800"/>
          </a:xfrm>
        </p:spPr>
        <p:txBody>
          <a:bodyPr lIns="45720" tIns="0" rIns="45720" bIns="0" anchor="b">
            <a:scene3d>
              <a:camera prst="orthographicFront"/>
              <a:lightRig rig="soft" dir="t">
                <a:rot lat="0" lon="0" rev="17220000"/>
              </a:lightRig>
            </a:scene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lang="en-US" smtClean="0"/>
              <a:t>Click to edit Master title style</a:t>
            </a:r>
            <a:endParaRPr lang="en-US"/>
          </a:p>
        </p:txBody>
      </p:sp>
      <p:sp>
        <p:nvSpPr>
          <p:cNvPr id="9" name="Subtitle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13"/>
          <p:cNvSpPr>
            <a:spLocks noGrp="1"/>
          </p:cNvSpPr>
          <p:nvPr>
            <p:ph type="dt" sz="half" idx="10"/>
          </p:nvPr>
        </p:nvSpPr>
        <p:spPr/>
        <p:txBody>
          <a:bodyPr/>
          <a:lstStyle>
            <a:lvl1pPr>
              <a:defRPr/>
            </a:lvl1pPr>
          </a:lstStyle>
          <a:p>
            <a:pPr>
              <a:defRPr/>
            </a:pPr>
            <a:fld id="{4EEBA91C-7CE0-4ED1-8F41-0BE8A6E642C1}" type="datetimeFigureOut">
              <a:rPr lang="en-US"/>
              <a:pPr>
                <a:defRPr/>
              </a:pPr>
              <a:t>1/14/2011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74CC1D4A-DDE4-41A5-A81C-A8D447D6B4E3}"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DDC6B6DF-1FFD-4E40-9453-FB131FAAAAF5}" type="datetimeFigureOut">
              <a:rPr lang="en-US"/>
              <a:pPr>
                <a:defRPr/>
              </a:pPr>
              <a:t>1/14/2011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754929E5-64DF-4D04-B159-8693E8389109}"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633483DE-E688-4066-9098-D07EC96C8F52}" type="datetimeFigureOut">
              <a:rPr lang="en-US"/>
              <a:pPr>
                <a:defRPr/>
              </a:pPr>
              <a:t>1/14/2011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2E53EE39-F97E-4C39-8C52-6E66F5565AE9}"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3"/>
          <p:cNvSpPr>
            <a:spLocks noGrp="1"/>
          </p:cNvSpPr>
          <p:nvPr>
            <p:ph type="dt" sz="half" idx="10"/>
          </p:nvPr>
        </p:nvSpPr>
        <p:spPr/>
        <p:txBody>
          <a:bodyPr/>
          <a:lstStyle>
            <a:lvl1pPr>
              <a:defRPr/>
            </a:lvl1pPr>
          </a:lstStyle>
          <a:p>
            <a:pPr>
              <a:defRPr/>
            </a:pPr>
            <a:fld id="{3F58EDC2-8726-41B4-9B05-582EB003753C}" type="datetimeFigureOut">
              <a:rPr lang="en-US"/>
              <a:pPr>
                <a:defRPr/>
              </a:pPr>
              <a:t>1/14/2011</a:t>
            </a:fld>
            <a:endParaRPr lang="en-US"/>
          </a:p>
        </p:txBody>
      </p:sp>
      <p:sp>
        <p:nvSpPr>
          <p:cNvPr id="5" name="Footer Placeholder 2"/>
          <p:cNvSpPr>
            <a:spLocks noGrp="1"/>
          </p:cNvSpPr>
          <p:nvPr>
            <p:ph type="ftr" sz="quarter" idx="11"/>
          </p:nvPr>
        </p:nvSpPr>
        <p:spPr/>
        <p:txBody>
          <a:bodyPr/>
          <a:lstStyle>
            <a:lvl1pPr>
              <a:defRPr/>
            </a:lvl1pPr>
          </a:lstStyle>
          <a:p>
            <a:pPr>
              <a:defRPr/>
            </a:pPr>
            <a:endParaRPr lang="en-US"/>
          </a:p>
        </p:txBody>
      </p:sp>
      <p:sp>
        <p:nvSpPr>
          <p:cNvPr id="6" name="Slide Number Placeholder 22"/>
          <p:cNvSpPr>
            <a:spLocks noGrp="1"/>
          </p:cNvSpPr>
          <p:nvPr>
            <p:ph type="sldNum" sz="quarter" idx="12"/>
          </p:nvPr>
        </p:nvSpPr>
        <p:spPr/>
        <p:txBody>
          <a:bodyPr/>
          <a:lstStyle>
            <a:lvl1pPr>
              <a:defRPr/>
            </a:lvl1pPr>
          </a:lstStyle>
          <a:p>
            <a:pPr>
              <a:defRPr/>
            </a:pPr>
            <a:fld id="{6CAC6288-C769-45D3-B0A0-D62A774C2CC3}"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600200" y="609600"/>
            <a:ext cx="7086600" cy="1828800"/>
          </a:xfrm>
        </p:spPr>
        <p:txBody>
          <a:bodyPr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1600200" y="2507786"/>
            <a:ext cx="7086600" cy="1509712"/>
          </a:xfrm>
        </p:spPr>
        <p:txBody>
          <a:bodyPr/>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4237CC24-7522-4754-B68F-C89F3ABE4ADE}" type="datetimeFigureOut">
              <a:rPr lang="en-US"/>
              <a:pPr>
                <a:defRPr/>
              </a:pPr>
              <a:t>1/14/2011</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E77B14C-4CB0-472B-9081-4ED893D762DB}"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4CE37EB7-60A1-413B-95DC-F24534788085}" type="datetimeFigureOut">
              <a:rPr lang="en-US"/>
              <a:pPr>
                <a:defRPr/>
              </a:pPr>
              <a:t>1/14/2011</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44133C17-4338-406B-A3DE-55810F91A071}"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13"/>
          <p:cNvSpPr>
            <a:spLocks noGrp="1"/>
          </p:cNvSpPr>
          <p:nvPr>
            <p:ph type="dt" sz="half" idx="10"/>
          </p:nvPr>
        </p:nvSpPr>
        <p:spPr/>
        <p:txBody>
          <a:bodyPr/>
          <a:lstStyle>
            <a:lvl1pPr>
              <a:defRPr/>
            </a:lvl1pPr>
          </a:lstStyle>
          <a:p>
            <a:pPr>
              <a:defRPr/>
            </a:pPr>
            <a:fld id="{CB10E55D-9FC7-4C67-A612-B4507EC18DEF}" type="datetimeFigureOut">
              <a:rPr lang="en-US"/>
              <a:pPr>
                <a:defRPr/>
              </a:pPr>
              <a:t>1/14/2011</a:t>
            </a:fld>
            <a:endParaRPr lang="en-US"/>
          </a:p>
        </p:txBody>
      </p:sp>
      <p:sp>
        <p:nvSpPr>
          <p:cNvPr id="8" name="Footer Placeholder 2"/>
          <p:cNvSpPr>
            <a:spLocks noGrp="1"/>
          </p:cNvSpPr>
          <p:nvPr>
            <p:ph type="ftr" sz="quarter" idx="11"/>
          </p:nvPr>
        </p:nvSpPr>
        <p:spPr/>
        <p:txBody>
          <a:bodyPr/>
          <a:lstStyle>
            <a:lvl1pPr>
              <a:defRPr/>
            </a:lvl1pPr>
          </a:lstStyle>
          <a:p>
            <a:pPr>
              <a:defRPr/>
            </a:pPr>
            <a:endParaRPr lang="en-US"/>
          </a:p>
        </p:txBody>
      </p:sp>
      <p:sp>
        <p:nvSpPr>
          <p:cNvPr id="9" name="Slide Number Placeholder 22"/>
          <p:cNvSpPr>
            <a:spLocks noGrp="1"/>
          </p:cNvSpPr>
          <p:nvPr>
            <p:ph type="sldNum" sz="quarter" idx="12"/>
          </p:nvPr>
        </p:nvSpPr>
        <p:spPr/>
        <p:txBody>
          <a:bodyPr/>
          <a:lstStyle>
            <a:lvl1pPr>
              <a:defRPr/>
            </a:lvl1pPr>
          </a:lstStyle>
          <a:p>
            <a:pPr>
              <a:defRPr/>
            </a:pPr>
            <a:fld id="{0E805305-5F38-458B-92D8-E31ED3CB6FAA}"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13"/>
          <p:cNvSpPr>
            <a:spLocks noGrp="1"/>
          </p:cNvSpPr>
          <p:nvPr>
            <p:ph type="dt" sz="half" idx="10"/>
          </p:nvPr>
        </p:nvSpPr>
        <p:spPr/>
        <p:txBody>
          <a:bodyPr/>
          <a:lstStyle>
            <a:lvl1pPr>
              <a:defRPr/>
            </a:lvl1pPr>
          </a:lstStyle>
          <a:p>
            <a:pPr>
              <a:defRPr/>
            </a:pPr>
            <a:fld id="{94906F95-EAEB-4C02-B6DC-E55E35E1C1A0}" type="datetimeFigureOut">
              <a:rPr lang="en-US"/>
              <a:pPr>
                <a:defRPr/>
              </a:pPr>
              <a:t>1/14/2011</a:t>
            </a:fld>
            <a:endParaRPr lang="en-US"/>
          </a:p>
        </p:txBody>
      </p:sp>
      <p:sp>
        <p:nvSpPr>
          <p:cNvPr id="4" name="Footer Placeholder 2"/>
          <p:cNvSpPr>
            <a:spLocks noGrp="1"/>
          </p:cNvSpPr>
          <p:nvPr>
            <p:ph type="ftr" sz="quarter" idx="11"/>
          </p:nvPr>
        </p:nvSpPr>
        <p:spPr/>
        <p:txBody>
          <a:bodyPr/>
          <a:lstStyle>
            <a:lvl1pPr>
              <a:defRPr/>
            </a:lvl1pPr>
          </a:lstStyle>
          <a:p>
            <a:pPr>
              <a:defRPr/>
            </a:pPr>
            <a:endParaRPr lang="en-US"/>
          </a:p>
        </p:txBody>
      </p:sp>
      <p:sp>
        <p:nvSpPr>
          <p:cNvPr id="5" name="Slide Number Placeholder 22"/>
          <p:cNvSpPr>
            <a:spLocks noGrp="1"/>
          </p:cNvSpPr>
          <p:nvPr>
            <p:ph type="sldNum" sz="quarter" idx="12"/>
          </p:nvPr>
        </p:nvSpPr>
        <p:spPr/>
        <p:txBody>
          <a:bodyPr/>
          <a:lstStyle>
            <a:lvl1pPr>
              <a:defRPr/>
            </a:lvl1pPr>
          </a:lstStyle>
          <a:p>
            <a:pPr>
              <a:defRPr/>
            </a:pPr>
            <a:fld id="{125FD6D0-0ED7-4510-8458-B3AD833750E5}"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3"/>
          <p:cNvSpPr>
            <a:spLocks noGrp="1"/>
          </p:cNvSpPr>
          <p:nvPr>
            <p:ph type="dt" sz="half" idx="10"/>
          </p:nvPr>
        </p:nvSpPr>
        <p:spPr/>
        <p:txBody>
          <a:bodyPr/>
          <a:lstStyle>
            <a:lvl1pPr>
              <a:defRPr/>
            </a:lvl1pPr>
          </a:lstStyle>
          <a:p>
            <a:pPr>
              <a:defRPr/>
            </a:pPr>
            <a:fld id="{07A62955-7188-4C56-A926-A674A52573D9}" type="datetimeFigureOut">
              <a:rPr lang="en-US"/>
              <a:pPr>
                <a:defRPr/>
              </a:pPr>
              <a:t>1/14/2011</a:t>
            </a:fld>
            <a:endParaRPr lang="en-US"/>
          </a:p>
        </p:txBody>
      </p:sp>
      <p:sp>
        <p:nvSpPr>
          <p:cNvPr id="3" name="Footer Placeholder 2"/>
          <p:cNvSpPr>
            <a:spLocks noGrp="1"/>
          </p:cNvSpPr>
          <p:nvPr>
            <p:ph type="ftr" sz="quarter" idx="11"/>
          </p:nvPr>
        </p:nvSpPr>
        <p:spPr/>
        <p:txBody>
          <a:bodyPr/>
          <a:lstStyle>
            <a:lvl1pPr>
              <a:defRPr/>
            </a:lvl1pPr>
          </a:lstStyle>
          <a:p>
            <a:pPr>
              <a:defRPr/>
            </a:pPr>
            <a:endParaRPr lang="en-US"/>
          </a:p>
        </p:txBody>
      </p:sp>
      <p:sp>
        <p:nvSpPr>
          <p:cNvPr id="4" name="Slide Number Placeholder 22"/>
          <p:cNvSpPr>
            <a:spLocks noGrp="1"/>
          </p:cNvSpPr>
          <p:nvPr>
            <p:ph type="sldNum" sz="quarter" idx="12"/>
          </p:nvPr>
        </p:nvSpPr>
        <p:spPr/>
        <p:txBody>
          <a:bodyPr/>
          <a:lstStyle>
            <a:lvl1pPr>
              <a:defRPr/>
            </a:lvl1pPr>
          </a:lstStyle>
          <a:p>
            <a:pPr>
              <a:defRPr/>
            </a:pPr>
            <a:fld id="{70FD8FF2-5D2E-4748-9294-DB5D53FACB0A}"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sp3d prstMaterial="softEdge"/>
          </a:bodyPr>
          <a:lstStyle>
            <a:lvl1pPr algn="l">
              <a:buNone/>
              <a:defRPr sz="2200" b="0">
                <a:ln w="6350">
                  <a:noFill/>
                </a:ln>
                <a:solidFill>
                  <a:schemeClr val="accent1">
                    <a:tint val="73000"/>
                    <a:satMod val="180000"/>
                  </a:schemeClr>
                </a:solidFill>
              </a:defRPr>
            </a:lvl1pPr>
          </a:lstStyle>
          <a:p>
            <a:r>
              <a:rPr lang="en-US" smtClean="0"/>
              <a:t>Click to edit Master title style</a:t>
            </a:r>
            <a:endParaRPr lang="en-US"/>
          </a:p>
        </p:txBody>
      </p:sp>
      <p:sp>
        <p:nvSpPr>
          <p:cNvPr id="3" name="Text Placeholder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3"/>
          <p:cNvSpPr>
            <a:spLocks noGrp="1"/>
          </p:cNvSpPr>
          <p:nvPr>
            <p:ph type="dt" sz="half" idx="10"/>
          </p:nvPr>
        </p:nvSpPr>
        <p:spPr/>
        <p:txBody>
          <a:bodyPr/>
          <a:lstStyle>
            <a:lvl1pPr>
              <a:defRPr/>
            </a:lvl1pPr>
          </a:lstStyle>
          <a:p>
            <a:pPr>
              <a:defRPr/>
            </a:pPr>
            <a:fld id="{2BA5911F-0016-400B-9916-4EB8D4023AA6}" type="datetimeFigureOut">
              <a:rPr lang="en-US"/>
              <a:pPr>
                <a:defRPr/>
              </a:pPr>
              <a:t>1/14/2011</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85353DFB-1D12-4A3E-86DF-EABF5E60037E}"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ormAutofit/>
          </a:bodyPr>
          <a:lstStyle>
            <a:lvl1pPr indent="0">
              <a:buNone/>
              <a:defRPr sz="3200"/>
            </a:lvl1pPr>
          </a:lstStyle>
          <a:p>
            <a:pPr lvl="0"/>
            <a:r>
              <a:rPr lang="en-US" noProof="0" smtClean="0"/>
              <a:t>Click icon to add picture</a:t>
            </a:r>
            <a:endParaRPr lang="en-US" noProof="0" dirty="0"/>
          </a:p>
        </p:txBody>
      </p:sp>
      <p:sp>
        <p:nvSpPr>
          <p:cNvPr id="4" name="Text Placeholder 3"/>
          <p:cNvSpPr>
            <a:spLocks noGrp="1"/>
          </p:cNvSpPr>
          <p:nvPr>
            <p:ph type="body" sz="half" idx="2"/>
          </p:nvPr>
        </p:nvSpPr>
        <p:spPr>
          <a:xfrm>
            <a:off x="1828800" y="1166787"/>
            <a:ext cx="5486400" cy="530352"/>
          </a:xfrm>
        </p:spPr>
        <p:txBody>
          <a:bodyPr lIns="45720" rIns="45720"/>
          <a:lstStyle>
            <a:lvl1pPr marL="0" indent="0" algn="ctr">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13"/>
          <p:cNvSpPr>
            <a:spLocks noGrp="1"/>
          </p:cNvSpPr>
          <p:nvPr>
            <p:ph type="dt" sz="half" idx="10"/>
          </p:nvPr>
        </p:nvSpPr>
        <p:spPr/>
        <p:txBody>
          <a:bodyPr/>
          <a:lstStyle>
            <a:lvl1pPr>
              <a:defRPr/>
            </a:lvl1pPr>
          </a:lstStyle>
          <a:p>
            <a:pPr>
              <a:defRPr/>
            </a:pPr>
            <a:fld id="{2BA7ED71-2045-4607-AE06-2ADC89B60A4A}" type="datetimeFigureOut">
              <a:rPr lang="en-US"/>
              <a:pPr>
                <a:defRPr/>
              </a:pPr>
              <a:t>1/14/2011</a:t>
            </a:fld>
            <a:endParaRPr lang="en-US"/>
          </a:p>
        </p:txBody>
      </p:sp>
      <p:sp>
        <p:nvSpPr>
          <p:cNvPr id="6" name="Footer Placeholder 2"/>
          <p:cNvSpPr>
            <a:spLocks noGrp="1"/>
          </p:cNvSpPr>
          <p:nvPr>
            <p:ph type="ftr" sz="quarter" idx="11"/>
          </p:nvPr>
        </p:nvSpPr>
        <p:spPr/>
        <p:txBody>
          <a:bodyPr/>
          <a:lstStyle>
            <a:lvl1pPr>
              <a:defRPr/>
            </a:lvl1pPr>
          </a:lstStyle>
          <a:p>
            <a:pPr>
              <a:defRPr/>
            </a:pPr>
            <a:endParaRPr lang="en-US"/>
          </a:p>
        </p:txBody>
      </p:sp>
      <p:sp>
        <p:nvSpPr>
          <p:cNvPr id="7" name="Slide Number Placeholder 22"/>
          <p:cNvSpPr>
            <a:spLocks noGrp="1"/>
          </p:cNvSpPr>
          <p:nvPr>
            <p:ph type="sldNum" sz="quarter" idx="12"/>
          </p:nvPr>
        </p:nvSpPr>
        <p:spPr/>
        <p:txBody>
          <a:bodyPr/>
          <a:lstStyle>
            <a:lvl1pPr>
              <a:defRPr/>
            </a:lvl1pPr>
          </a:lstStyle>
          <a:p>
            <a:pPr>
              <a:defRPr/>
            </a:pPr>
            <a:fld id="{E6033BF2-F87D-4B96-90CF-D9BA3713EB29}"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lang="en-US" smtClean="0"/>
              <a:t>Click to edit Master title style</a:t>
            </a:r>
            <a:endParaRPr lang="en-US"/>
          </a:p>
        </p:txBody>
      </p:sp>
      <p:sp>
        <p:nvSpPr>
          <p:cNvPr id="1027" name="Text Placeholder 12"/>
          <p:cNvSpPr>
            <a:spLocks noGrp="1"/>
          </p:cNvSpPr>
          <p:nvPr>
            <p:ph type="body" idx="1"/>
          </p:nvPr>
        </p:nvSpPr>
        <p:spPr bwMode="auto">
          <a:xfrm>
            <a:off x="457200" y="1600200"/>
            <a:ext cx="8229600" cy="47085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4" name="Date Placeholder 13"/>
          <p:cNvSpPr>
            <a:spLocks noGrp="1"/>
          </p:cNvSpPr>
          <p:nvPr>
            <p:ph type="dt" sz="half" idx="2"/>
          </p:nvPr>
        </p:nvSpPr>
        <p:spPr>
          <a:xfrm>
            <a:off x="457200" y="6416675"/>
            <a:ext cx="2133600" cy="365125"/>
          </a:xfrm>
          <a:prstGeom prst="rect">
            <a:avLst/>
          </a:prstGeom>
        </p:spPr>
        <p:txBody>
          <a:bodyPr vert="horz" anchor="b"/>
          <a:lstStyle>
            <a:lvl1pPr algn="l" eaLnBrk="1" fontAlgn="auto" latinLnBrk="0" hangingPunct="1">
              <a:spcBef>
                <a:spcPts val="0"/>
              </a:spcBef>
              <a:spcAft>
                <a:spcPts val="0"/>
              </a:spcAft>
              <a:defRPr kumimoji="0" sz="1200">
                <a:solidFill>
                  <a:schemeClr val="tx1">
                    <a:shade val="50000"/>
                  </a:schemeClr>
                </a:solidFill>
                <a:latin typeface="+mn-lt"/>
              </a:defRPr>
            </a:lvl1pPr>
          </a:lstStyle>
          <a:p>
            <a:pPr>
              <a:defRPr/>
            </a:pPr>
            <a:fld id="{03915101-C99E-4913-B077-FCF94560FF02}" type="datetimeFigureOut">
              <a:rPr lang="en-US"/>
              <a:pPr>
                <a:defRPr/>
              </a:pPr>
              <a:t>1/14/2011</a:t>
            </a:fld>
            <a:endParaRPr lang="en-US"/>
          </a:p>
        </p:txBody>
      </p:sp>
      <p:sp>
        <p:nvSpPr>
          <p:cNvPr id="3" name="Footer Placeholder 2"/>
          <p:cNvSpPr>
            <a:spLocks noGrp="1"/>
          </p:cNvSpPr>
          <p:nvPr>
            <p:ph type="ftr" sz="quarter" idx="3"/>
          </p:nvPr>
        </p:nvSpPr>
        <p:spPr>
          <a:xfrm>
            <a:off x="3124200" y="6416675"/>
            <a:ext cx="2895600" cy="365125"/>
          </a:xfrm>
          <a:prstGeom prst="rect">
            <a:avLst/>
          </a:prstGeom>
        </p:spPr>
        <p:txBody>
          <a:bodyPr vert="horz" anchor="b"/>
          <a:lstStyle>
            <a:lvl1pPr algn="ctr" eaLnBrk="1" fontAlgn="auto" latinLnBrk="0" hangingPunct="1">
              <a:spcBef>
                <a:spcPts val="0"/>
              </a:spcBef>
              <a:spcAft>
                <a:spcPts val="0"/>
              </a:spcAft>
              <a:defRPr kumimoji="0" sz="1200">
                <a:solidFill>
                  <a:schemeClr val="tx1">
                    <a:shade val="50000"/>
                  </a:schemeClr>
                </a:solidFill>
                <a:latin typeface="+mn-lt"/>
              </a:defRPr>
            </a:lvl1pPr>
          </a:lstStyle>
          <a:p>
            <a:pPr>
              <a:defRPr/>
            </a:pPr>
            <a:endParaRPr lang="en-US"/>
          </a:p>
        </p:txBody>
      </p:sp>
      <p:sp>
        <p:nvSpPr>
          <p:cNvPr id="23" name="Slide Number Placeholder 22"/>
          <p:cNvSpPr>
            <a:spLocks noGrp="1"/>
          </p:cNvSpPr>
          <p:nvPr>
            <p:ph type="sldNum" sz="quarter" idx="4"/>
          </p:nvPr>
        </p:nvSpPr>
        <p:spPr>
          <a:xfrm>
            <a:off x="7924800" y="6416675"/>
            <a:ext cx="762000" cy="365125"/>
          </a:xfrm>
          <a:prstGeom prst="rect">
            <a:avLst/>
          </a:prstGeom>
        </p:spPr>
        <p:txBody>
          <a:bodyPr vert="horz" lIns="0" rIns="0" anchor="b"/>
          <a:lstStyle>
            <a:lvl1pPr algn="r" eaLnBrk="1" fontAlgn="auto" latinLnBrk="0" hangingPunct="1">
              <a:spcBef>
                <a:spcPts val="0"/>
              </a:spcBef>
              <a:spcAft>
                <a:spcPts val="0"/>
              </a:spcAft>
              <a:defRPr kumimoji="0" sz="1200">
                <a:solidFill>
                  <a:schemeClr val="tx1">
                    <a:shade val="50000"/>
                  </a:schemeClr>
                </a:solidFill>
                <a:latin typeface="+mn-lt"/>
              </a:defRPr>
            </a:lvl1pPr>
          </a:lstStyle>
          <a:p>
            <a:pPr>
              <a:defRPr/>
            </a:pPr>
            <a:fld id="{C3C74AF4-9558-4169-8E5F-45789B5E53CF}" type="slidenum">
              <a:rPr lang="en-US"/>
              <a:pPr>
                <a:defRPr/>
              </a:pPr>
              <a:t>‹#›</a:t>
            </a:fld>
            <a:endParaRPr lang="en-US"/>
          </a:p>
        </p:txBody>
      </p:sp>
    </p:spTree>
  </p:cSld>
  <p:clrMap bg1="dk1" tx1="lt1" bg2="dk2" tx2="lt2" accent1="accent1" accent2="accent2" accent3="accent3" accent4="accent4" accent5="accent5" accent6="accent6" hlink="hlink" folHlink="folHlink"/>
  <p:sldLayoutIdLst>
    <p:sldLayoutId id="2147483671" r:id="rId1"/>
    <p:sldLayoutId id="2147483670" r:id="rId2"/>
    <p:sldLayoutId id="2147483672" r:id="rId3"/>
    <p:sldLayoutId id="2147483669" r:id="rId4"/>
    <p:sldLayoutId id="2147483668" r:id="rId5"/>
    <p:sldLayoutId id="2147483667" r:id="rId6"/>
    <p:sldLayoutId id="2147483666" r:id="rId7"/>
    <p:sldLayoutId id="2147483665" r:id="rId8"/>
    <p:sldLayoutId id="2147483664" r:id="rId9"/>
    <p:sldLayoutId id="2147483663" r:id="rId10"/>
    <p:sldLayoutId id="2147483662" r:id="rId11"/>
  </p:sldLayoutIdLst>
  <p:txStyles>
    <p:titleStyle>
      <a:lvl1pPr algn="ctr" rtl="0" eaLnBrk="0" fontAlgn="base" hangingPunct="0">
        <a:spcBef>
          <a:spcPct val="0"/>
        </a:spcBef>
        <a:spcAft>
          <a:spcPct val="0"/>
        </a:spcAft>
        <a:defRPr sz="4100" b="1" kern="120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vl2pPr algn="ctr" rtl="0" eaLnBrk="0" fontAlgn="base" hangingPunct="0">
        <a:spcBef>
          <a:spcPct val="0"/>
        </a:spcBef>
        <a:spcAft>
          <a:spcPct val="0"/>
        </a:spcAft>
        <a:defRPr sz="4100" b="1">
          <a:solidFill>
            <a:schemeClr val="tx1"/>
          </a:solidFill>
          <a:latin typeface="Lucida Sans" pitchFamily="34" charset="0"/>
        </a:defRPr>
      </a:lvl2pPr>
      <a:lvl3pPr algn="ctr" rtl="0" eaLnBrk="0" fontAlgn="base" hangingPunct="0">
        <a:spcBef>
          <a:spcPct val="0"/>
        </a:spcBef>
        <a:spcAft>
          <a:spcPct val="0"/>
        </a:spcAft>
        <a:defRPr sz="4100" b="1">
          <a:solidFill>
            <a:schemeClr val="tx1"/>
          </a:solidFill>
          <a:latin typeface="Lucida Sans" pitchFamily="34" charset="0"/>
        </a:defRPr>
      </a:lvl3pPr>
      <a:lvl4pPr algn="ctr" rtl="0" eaLnBrk="0" fontAlgn="base" hangingPunct="0">
        <a:spcBef>
          <a:spcPct val="0"/>
        </a:spcBef>
        <a:spcAft>
          <a:spcPct val="0"/>
        </a:spcAft>
        <a:defRPr sz="4100" b="1">
          <a:solidFill>
            <a:schemeClr val="tx1"/>
          </a:solidFill>
          <a:latin typeface="Lucida Sans" pitchFamily="34" charset="0"/>
        </a:defRPr>
      </a:lvl4pPr>
      <a:lvl5pPr algn="ctr" rtl="0" eaLnBrk="0" fontAlgn="base" hangingPunct="0">
        <a:spcBef>
          <a:spcPct val="0"/>
        </a:spcBef>
        <a:spcAft>
          <a:spcPct val="0"/>
        </a:spcAft>
        <a:defRPr sz="4100" b="1">
          <a:solidFill>
            <a:schemeClr val="tx1"/>
          </a:solidFill>
          <a:latin typeface="Lucida Sans" pitchFamily="34" charset="0"/>
        </a:defRPr>
      </a:lvl5pPr>
      <a:lvl6pPr marL="457200" algn="ctr" rtl="0" fontAlgn="base">
        <a:spcBef>
          <a:spcPct val="0"/>
        </a:spcBef>
        <a:spcAft>
          <a:spcPct val="0"/>
        </a:spcAft>
        <a:defRPr sz="4100" b="1">
          <a:solidFill>
            <a:schemeClr val="tx1"/>
          </a:solidFill>
          <a:latin typeface="Lucida Sans" pitchFamily="34" charset="0"/>
        </a:defRPr>
      </a:lvl6pPr>
      <a:lvl7pPr marL="914400" algn="ctr" rtl="0" fontAlgn="base">
        <a:spcBef>
          <a:spcPct val="0"/>
        </a:spcBef>
        <a:spcAft>
          <a:spcPct val="0"/>
        </a:spcAft>
        <a:defRPr sz="4100" b="1">
          <a:solidFill>
            <a:schemeClr val="tx1"/>
          </a:solidFill>
          <a:latin typeface="Lucida Sans" pitchFamily="34" charset="0"/>
        </a:defRPr>
      </a:lvl7pPr>
      <a:lvl8pPr marL="1371600" algn="ctr" rtl="0" fontAlgn="base">
        <a:spcBef>
          <a:spcPct val="0"/>
        </a:spcBef>
        <a:spcAft>
          <a:spcPct val="0"/>
        </a:spcAft>
        <a:defRPr sz="4100" b="1">
          <a:solidFill>
            <a:schemeClr val="tx1"/>
          </a:solidFill>
          <a:latin typeface="Lucida Sans" pitchFamily="34" charset="0"/>
        </a:defRPr>
      </a:lvl8pPr>
      <a:lvl9pPr marL="1828800" algn="ctr" rtl="0" fontAlgn="base">
        <a:spcBef>
          <a:spcPct val="0"/>
        </a:spcBef>
        <a:spcAft>
          <a:spcPct val="0"/>
        </a:spcAft>
        <a:defRPr sz="4100" b="1">
          <a:solidFill>
            <a:schemeClr val="tx1"/>
          </a:solidFill>
          <a:latin typeface="Lucida Sans" pitchFamily="34" charset="0"/>
        </a:defRPr>
      </a:lvl9pPr>
    </p:titleStyle>
    <p:bodyStyle>
      <a:lvl1pPr marL="547688" indent="-411163" algn="l" rtl="0" eaLnBrk="0" fontAlgn="base" hangingPunct="0">
        <a:spcBef>
          <a:spcPct val="20000"/>
        </a:spcBef>
        <a:spcAft>
          <a:spcPct val="0"/>
        </a:spcAft>
        <a:buClr>
          <a:srgbClr val="F9F9F9"/>
        </a:buClr>
        <a:buSzPct val="65000"/>
        <a:buFont typeface="Wingdings 2" pitchFamily="18" charset="2"/>
        <a:buChar char=""/>
        <a:defRPr sz="2800" kern="1200">
          <a:solidFill>
            <a:schemeClr val="tx1"/>
          </a:solidFill>
          <a:latin typeface="+mn-lt"/>
          <a:ea typeface="+mn-ea"/>
          <a:cs typeface="+mn-cs"/>
        </a:defRPr>
      </a:lvl1pPr>
      <a:lvl2pPr marL="868363" indent="-282575" algn="l" rtl="0" eaLnBrk="0" fontAlgn="base" hangingPunct="0">
        <a:spcBef>
          <a:spcPct val="20000"/>
        </a:spcBef>
        <a:spcAft>
          <a:spcPct val="0"/>
        </a:spcAft>
        <a:buClr>
          <a:schemeClr val="tx1"/>
        </a:buClr>
        <a:buSzPct val="80000"/>
        <a:buFont typeface="Wingdings 2" pitchFamily="18" charset="2"/>
        <a:buChar char=""/>
        <a:defRPr sz="2400" kern="1200">
          <a:solidFill>
            <a:schemeClr val="tx1"/>
          </a:solidFill>
          <a:latin typeface="+mn-lt"/>
          <a:ea typeface="+mn-ea"/>
          <a:cs typeface="+mn-cs"/>
        </a:defRPr>
      </a:lvl2pPr>
      <a:lvl3pPr marL="1133475" indent="-228600" algn="l" rtl="0" eaLnBrk="0" fontAlgn="base" hangingPunct="0">
        <a:spcBef>
          <a:spcPct val="20000"/>
        </a:spcBef>
        <a:spcAft>
          <a:spcPct val="0"/>
        </a:spcAft>
        <a:buClr>
          <a:schemeClr val="tx1"/>
        </a:buClr>
        <a:buSzPct val="95000"/>
        <a:buFont typeface="Wingdings" pitchFamily="2" charset="2"/>
        <a:buChar char=""/>
        <a:defRPr sz="2200" kern="1200">
          <a:solidFill>
            <a:schemeClr val="tx1"/>
          </a:solidFill>
          <a:latin typeface="+mn-lt"/>
          <a:ea typeface="+mn-ea"/>
          <a:cs typeface="+mn-cs"/>
        </a:defRPr>
      </a:lvl3pPr>
      <a:lvl4pPr marL="1352550" indent="-182563" algn="l" rtl="0" eaLnBrk="0" fontAlgn="base" hangingPunct="0">
        <a:spcBef>
          <a:spcPct val="20000"/>
        </a:spcBef>
        <a:spcAft>
          <a:spcPct val="0"/>
        </a:spcAft>
        <a:buClr>
          <a:schemeClr val="tx1"/>
        </a:buClr>
        <a:buSzPct val="100000"/>
        <a:buFont typeface="Wingdings 3" pitchFamily="18" charset="2"/>
        <a:buChar char=""/>
        <a:defRPr sz="2000" kern="1200">
          <a:solidFill>
            <a:schemeClr val="tx1"/>
          </a:solidFill>
          <a:latin typeface="+mn-lt"/>
          <a:ea typeface="+mn-ea"/>
          <a:cs typeface="+mn-cs"/>
        </a:defRPr>
      </a:lvl4pPr>
      <a:lvl5pPr marL="1544638" indent="-182563" algn="l" rtl="0" eaLnBrk="0" fontAlgn="base" hangingPunct="0">
        <a:spcBef>
          <a:spcPct val="20000"/>
        </a:spcBef>
        <a:spcAft>
          <a:spcPct val="0"/>
        </a:spcAft>
        <a:buClr>
          <a:schemeClr val="tx1"/>
        </a:buClr>
        <a:buFont typeface="Wingdings 2" pitchFamily="18" charset="2"/>
        <a:buChar char=""/>
        <a:defRPr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eaLnBrk="1" fontAlgn="auto" hangingPunct="1">
              <a:spcAft>
                <a:spcPts val="0"/>
              </a:spcAft>
              <a:defRPr/>
            </a:pPr>
            <a:r>
              <a:rPr lang="en-US" dirty="0" smtClean="0"/>
              <a:t>The Photoelectric Effect</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Einstein (cont’d)</a:t>
            </a:r>
            <a:endParaRPr lang="en-US" dirty="0"/>
          </a:p>
        </p:txBody>
      </p:sp>
      <p:sp>
        <p:nvSpPr>
          <p:cNvPr id="22530" name="Content Placeholder 2"/>
          <p:cNvSpPr>
            <a:spLocks noGrp="1"/>
          </p:cNvSpPr>
          <p:nvPr>
            <p:ph idx="1"/>
          </p:nvPr>
        </p:nvSpPr>
        <p:spPr/>
        <p:txBody>
          <a:bodyPr/>
          <a:lstStyle/>
          <a:p>
            <a:pPr eaLnBrk="1" hangingPunct="1"/>
            <a:r>
              <a:rPr lang="en-US" smtClean="0"/>
              <a:t>Low frequency light produces low energy electrons.  These electrons cannot push through the negative screen.</a:t>
            </a:r>
          </a:p>
          <a:p>
            <a:pPr eaLnBrk="1" hangingPunct="1"/>
            <a:r>
              <a:rPr lang="en-US" smtClean="0"/>
              <a:t>Sending more packets of low frequency light will not help.  It will just produce more low energy electrons, none of which can get past the screen.</a:t>
            </a:r>
          </a:p>
          <a:p>
            <a:pPr eaLnBrk="1" hangingPunct="1"/>
            <a:endParaRPr lang="en-US" smtClean="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Einstein (cont’d)</a:t>
            </a:r>
            <a:endParaRPr lang="en-US" dirty="0"/>
          </a:p>
        </p:txBody>
      </p:sp>
      <p:sp>
        <p:nvSpPr>
          <p:cNvPr id="23554" name="Content Placeholder 2"/>
          <p:cNvSpPr>
            <a:spLocks noGrp="1"/>
          </p:cNvSpPr>
          <p:nvPr>
            <p:ph idx="1"/>
          </p:nvPr>
        </p:nvSpPr>
        <p:spPr/>
        <p:txBody>
          <a:bodyPr/>
          <a:lstStyle/>
          <a:p>
            <a:pPr eaLnBrk="1" hangingPunct="1"/>
            <a:r>
              <a:rPr lang="en-US" smtClean="0"/>
              <a:t>High frequency light produces high frequency electrons.</a:t>
            </a:r>
          </a:p>
          <a:p>
            <a:pPr eaLnBrk="1" hangingPunct="1"/>
            <a:r>
              <a:rPr lang="en-US" smtClean="0"/>
              <a:t>Even a dim beam of high frequency light will get a current reading in the meter.</a:t>
            </a:r>
          </a:p>
          <a:p>
            <a:pPr eaLnBrk="1" hangingPunct="1"/>
            <a:r>
              <a:rPr lang="en-US" smtClean="0"/>
              <a:t>Increasing the intensity of the beam in this case will mean an increased current reading in the meter.</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The Work Function</a:t>
            </a:r>
            <a:endParaRPr lang="en-US" dirty="0"/>
          </a:p>
        </p:txBody>
      </p:sp>
      <p:sp>
        <p:nvSpPr>
          <p:cNvPr id="3" name="Content Placeholder 2"/>
          <p:cNvSpPr>
            <a:spLocks noGrp="1"/>
          </p:cNvSpPr>
          <p:nvPr>
            <p:ph idx="1"/>
          </p:nvPr>
        </p:nvSpPr>
        <p:spPr/>
        <p:txBody>
          <a:bodyPr>
            <a:normAutofit fontScale="92500" lnSpcReduction="10000"/>
          </a:bodyPr>
          <a:lstStyle/>
          <a:p>
            <a:pPr marL="548640" indent="-411480" eaLnBrk="1" fontAlgn="auto" hangingPunct="1">
              <a:spcAft>
                <a:spcPts val="0"/>
              </a:spcAft>
              <a:buClr>
                <a:schemeClr val="tx1">
                  <a:shade val="95000"/>
                </a:schemeClr>
              </a:buClr>
              <a:buFont typeface="Wingdings 2"/>
              <a:buChar char=""/>
              <a:defRPr/>
            </a:pPr>
            <a:r>
              <a:rPr lang="en-US" dirty="0" smtClean="0">
                <a:solidFill>
                  <a:srgbClr val="FFC000"/>
                </a:solidFill>
              </a:rPr>
              <a:t>Applying the law of conservation of energy:</a:t>
            </a:r>
          </a:p>
          <a:p>
            <a:pPr marL="548640" indent="-411480" eaLnBrk="1" fontAlgn="auto" hangingPunct="1">
              <a:spcAft>
                <a:spcPts val="0"/>
              </a:spcAft>
              <a:buClr>
                <a:schemeClr val="tx1">
                  <a:shade val="95000"/>
                </a:schemeClr>
              </a:buClr>
              <a:buFont typeface="Wingdings 2"/>
              <a:buNone/>
              <a:defRPr/>
            </a:pPr>
            <a:r>
              <a:rPr lang="en-US" dirty="0" smtClean="0">
                <a:solidFill>
                  <a:srgbClr val="FFC000"/>
                </a:solidFill>
              </a:rPr>
              <a:t>			</a:t>
            </a:r>
            <a:r>
              <a:rPr lang="en-US" dirty="0" smtClean="0">
                <a:solidFill>
                  <a:schemeClr val="accent3">
                    <a:lumMod val="60000"/>
                    <a:lumOff val="40000"/>
                  </a:schemeClr>
                </a:solidFill>
              </a:rPr>
              <a:t>	</a:t>
            </a:r>
            <a:r>
              <a:rPr lang="en-US" dirty="0" err="1" smtClean="0">
                <a:solidFill>
                  <a:schemeClr val="accent3">
                    <a:lumMod val="60000"/>
                    <a:lumOff val="40000"/>
                  </a:schemeClr>
                </a:solidFill>
              </a:rPr>
              <a:t>E</a:t>
            </a:r>
            <a:r>
              <a:rPr lang="en-US" baseline="-25000" dirty="0" err="1" smtClean="0">
                <a:solidFill>
                  <a:schemeClr val="accent3">
                    <a:lumMod val="60000"/>
                    <a:lumOff val="40000"/>
                  </a:schemeClr>
                </a:solidFill>
              </a:rPr>
              <a:t>before</a:t>
            </a:r>
            <a:r>
              <a:rPr lang="en-US" dirty="0" smtClean="0">
                <a:solidFill>
                  <a:schemeClr val="accent3">
                    <a:lumMod val="60000"/>
                    <a:lumOff val="40000"/>
                  </a:schemeClr>
                </a:solidFill>
              </a:rPr>
              <a:t> = </a:t>
            </a:r>
            <a:r>
              <a:rPr lang="en-US" dirty="0" err="1" smtClean="0">
                <a:solidFill>
                  <a:schemeClr val="accent3">
                    <a:lumMod val="60000"/>
                    <a:lumOff val="40000"/>
                  </a:schemeClr>
                </a:solidFill>
              </a:rPr>
              <a:t>E</a:t>
            </a:r>
            <a:r>
              <a:rPr lang="en-US" baseline="-25000" dirty="0" err="1" smtClean="0">
                <a:solidFill>
                  <a:schemeClr val="accent3">
                    <a:lumMod val="60000"/>
                    <a:lumOff val="40000"/>
                  </a:schemeClr>
                </a:solidFill>
              </a:rPr>
              <a:t>after</a:t>
            </a:r>
            <a:endParaRPr lang="en-US" baseline="-25000" dirty="0" smtClean="0">
              <a:solidFill>
                <a:schemeClr val="accent3">
                  <a:lumMod val="60000"/>
                  <a:lumOff val="40000"/>
                </a:schemeClr>
              </a:solidFill>
            </a:endParaRPr>
          </a:p>
          <a:p>
            <a:pPr marL="548640" indent="-411480" eaLnBrk="1" fontAlgn="auto" hangingPunct="1">
              <a:spcAft>
                <a:spcPts val="0"/>
              </a:spcAft>
              <a:buClr>
                <a:schemeClr val="tx1">
                  <a:shade val="95000"/>
                </a:schemeClr>
              </a:buClr>
              <a:buFont typeface="Wingdings 2"/>
              <a:buChar char=""/>
              <a:defRPr/>
            </a:pPr>
            <a:r>
              <a:rPr lang="en-US" dirty="0" smtClean="0">
                <a:solidFill>
                  <a:srgbClr val="FFC000"/>
                </a:solidFill>
              </a:rPr>
              <a:t>If we treat this like a perfectly elastic collision</a:t>
            </a:r>
          </a:p>
          <a:p>
            <a:pPr marL="548640" indent="-411480" eaLnBrk="1" fontAlgn="auto" hangingPunct="1">
              <a:spcAft>
                <a:spcPts val="0"/>
              </a:spcAft>
              <a:buClr>
                <a:schemeClr val="tx1">
                  <a:shade val="95000"/>
                </a:schemeClr>
              </a:buClr>
              <a:buFont typeface="Wingdings 2"/>
              <a:buNone/>
              <a:defRPr/>
            </a:pPr>
            <a:r>
              <a:rPr lang="en-US" dirty="0" smtClean="0">
                <a:solidFill>
                  <a:srgbClr val="FFC000"/>
                </a:solidFill>
              </a:rPr>
              <a:t>				</a:t>
            </a:r>
            <a:r>
              <a:rPr lang="en-US" dirty="0" err="1" smtClean="0">
                <a:solidFill>
                  <a:schemeClr val="accent3">
                    <a:lumMod val="60000"/>
                    <a:lumOff val="40000"/>
                  </a:schemeClr>
                </a:solidFill>
              </a:rPr>
              <a:t>E</a:t>
            </a:r>
            <a:r>
              <a:rPr lang="en-US" baseline="-25000" dirty="0" err="1" smtClean="0">
                <a:solidFill>
                  <a:schemeClr val="accent3">
                    <a:lumMod val="60000"/>
                    <a:lumOff val="40000"/>
                  </a:schemeClr>
                </a:solidFill>
              </a:rPr>
              <a:t>light</a:t>
            </a:r>
            <a:r>
              <a:rPr lang="en-US" dirty="0" smtClean="0">
                <a:solidFill>
                  <a:schemeClr val="accent3">
                    <a:lumMod val="60000"/>
                    <a:lumOff val="40000"/>
                  </a:schemeClr>
                </a:solidFill>
              </a:rPr>
              <a:t> = </a:t>
            </a:r>
            <a:r>
              <a:rPr lang="en-US" dirty="0" err="1" smtClean="0">
                <a:solidFill>
                  <a:schemeClr val="accent3">
                    <a:lumMod val="60000"/>
                    <a:lumOff val="40000"/>
                  </a:schemeClr>
                </a:solidFill>
              </a:rPr>
              <a:t>E</a:t>
            </a:r>
            <a:r>
              <a:rPr lang="en-US" baseline="-25000" dirty="0" err="1" smtClean="0">
                <a:solidFill>
                  <a:schemeClr val="accent3">
                    <a:lumMod val="60000"/>
                    <a:lumOff val="40000"/>
                  </a:schemeClr>
                </a:solidFill>
              </a:rPr>
              <a:t>electron</a:t>
            </a:r>
            <a:endParaRPr lang="en-US" baseline="-25000" dirty="0" smtClean="0">
              <a:solidFill>
                <a:schemeClr val="accent3">
                  <a:lumMod val="60000"/>
                  <a:lumOff val="40000"/>
                </a:schemeClr>
              </a:solidFill>
            </a:endParaRPr>
          </a:p>
          <a:p>
            <a:pPr marL="548640" indent="-411480" eaLnBrk="1" fontAlgn="auto" hangingPunct="1">
              <a:spcAft>
                <a:spcPts val="0"/>
              </a:spcAft>
              <a:buClr>
                <a:schemeClr val="tx1">
                  <a:shade val="95000"/>
                </a:schemeClr>
              </a:buClr>
              <a:buFont typeface="Wingdings 2"/>
              <a:buChar char=""/>
              <a:defRPr/>
            </a:pPr>
            <a:r>
              <a:rPr lang="en-US" dirty="0" smtClean="0">
                <a:solidFill>
                  <a:srgbClr val="FFC000"/>
                </a:solidFill>
              </a:rPr>
              <a:t>Turns out this is not quite right. It takes some energy to eject the electron from the atom, so the electron ends up with less energy than the light.  Every element has a different hold on its electrons.  The work done removing the electron is called the work function, W.</a:t>
            </a:r>
          </a:p>
          <a:p>
            <a:pPr marL="548640" indent="-411480" eaLnBrk="1" fontAlgn="auto" hangingPunct="1">
              <a:spcAft>
                <a:spcPts val="0"/>
              </a:spcAft>
              <a:buClr>
                <a:schemeClr val="tx1">
                  <a:shade val="95000"/>
                </a:schemeClr>
              </a:buClr>
              <a:buFont typeface="Wingdings 2"/>
              <a:buNone/>
              <a:defRPr/>
            </a:pPr>
            <a:r>
              <a:rPr lang="en-US" dirty="0" smtClean="0">
                <a:solidFill>
                  <a:srgbClr val="FFC000"/>
                </a:solidFill>
              </a:rPr>
              <a:t>				</a:t>
            </a:r>
            <a:r>
              <a:rPr lang="en-US" dirty="0" err="1" smtClean="0">
                <a:solidFill>
                  <a:schemeClr val="accent3">
                    <a:lumMod val="60000"/>
                    <a:lumOff val="40000"/>
                  </a:schemeClr>
                </a:solidFill>
              </a:rPr>
              <a:t>E</a:t>
            </a:r>
            <a:r>
              <a:rPr lang="en-US" baseline="-25000" dirty="0" err="1" smtClean="0">
                <a:solidFill>
                  <a:schemeClr val="accent3">
                    <a:lumMod val="60000"/>
                    <a:lumOff val="40000"/>
                  </a:schemeClr>
                </a:solidFill>
              </a:rPr>
              <a:t>light</a:t>
            </a:r>
            <a:r>
              <a:rPr lang="en-US" dirty="0" smtClean="0">
                <a:solidFill>
                  <a:schemeClr val="accent3">
                    <a:lumMod val="60000"/>
                    <a:lumOff val="40000"/>
                  </a:schemeClr>
                </a:solidFill>
              </a:rPr>
              <a:t> = W + </a:t>
            </a:r>
            <a:r>
              <a:rPr lang="en-US" dirty="0" err="1" smtClean="0">
                <a:solidFill>
                  <a:schemeClr val="accent3">
                    <a:lumMod val="60000"/>
                    <a:lumOff val="40000"/>
                  </a:schemeClr>
                </a:solidFill>
              </a:rPr>
              <a:t>E</a:t>
            </a:r>
            <a:r>
              <a:rPr lang="en-US" baseline="-25000" dirty="0" err="1" smtClean="0">
                <a:solidFill>
                  <a:schemeClr val="accent3">
                    <a:lumMod val="60000"/>
                    <a:lumOff val="40000"/>
                  </a:schemeClr>
                </a:solidFill>
              </a:rPr>
              <a:t>electron</a:t>
            </a:r>
            <a:endParaRPr lang="en-US" baseline="-25000" dirty="0">
              <a:solidFill>
                <a:schemeClr val="accent3">
                  <a:lumMod val="60000"/>
                  <a:lumOff val="40000"/>
                </a:schemeClr>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The Photoelectric Effect</a:t>
            </a:r>
            <a:endParaRPr lang="en-US" dirty="0"/>
          </a:p>
        </p:txBody>
      </p:sp>
      <p:pic>
        <p:nvPicPr>
          <p:cNvPr id="14338" name="Picture 3"/>
          <p:cNvPicPr>
            <a:picLocks noGrp="1" noChangeAspect="1" noChangeArrowheads="1"/>
          </p:cNvPicPr>
          <p:nvPr>
            <p:ph idx="1"/>
          </p:nvPr>
        </p:nvPicPr>
        <p:blipFill>
          <a:blip r:embed="rId2"/>
          <a:srcRect/>
          <a:stretch>
            <a:fillRect/>
          </a:stretch>
        </p:blipFill>
        <p:spPr>
          <a:xfrm>
            <a:off x="1071563" y="1958975"/>
            <a:ext cx="7000875" cy="3990975"/>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836613"/>
            <a:ext cx="8229600" cy="5289550"/>
          </a:xfrm>
        </p:spPr>
        <p:txBody>
          <a:bodyPr>
            <a:normAutofit lnSpcReduction="10000"/>
          </a:bodyPr>
          <a:lstStyle/>
          <a:p>
            <a:pPr marL="548640" indent="-411480" eaLnBrk="1" fontAlgn="auto" hangingPunct="1">
              <a:spcAft>
                <a:spcPts val="0"/>
              </a:spcAft>
              <a:buClr>
                <a:schemeClr val="tx1">
                  <a:shade val="95000"/>
                </a:schemeClr>
              </a:buClr>
              <a:buFont typeface="Wingdings 2"/>
              <a:buChar char=""/>
              <a:defRPr/>
            </a:pPr>
            <a:r>
              <a:rPr lang="en-US" dirty="0" smtClean="0">
                <a:solidFill>
                  <a:srgbClr val="FFFF00"/>
                </a:solidFill>
              </a:rPr>
              <a:t>Light hits a metal plate, ejecting electrons</a:t>
            </a:r>
          </a:p>
          <a:p>
            <a:pPr marL="548640" indent="-411480" eaLnBrk="1" fontAlgn="auto" hangingPunct="1">
              <a:spcAft>
                <a:spcPts val="0"/>
              </a:spcAft>
              <a:buClr>
                <a:schemeClr val="tx1">
                  <a:shade val="95000"/>
                </a:schemeClr>
              </a:buClr>
              <a:buFont typeface="Wingdings 2"/>
              <a:buNone/>
              <a:defRPr/>
            </a:pPr>
            <a:endParaRPr lang="en-US" dirty="0" smtClean="0">
              <a:solidFill>
                <a:srgbClr val="FFFF00"/>
              </a:solidFill>
            </a:endParaRPr>
          </a:p>
          <a:p>
            <a:pPr marL="548640" indent="-411480" eaLnBrk="1" fontAlgn="auto" hangingPunct="1">
              <a:spcAft>
                <a:spcPts val="0"/>
              </a:spcAft>
              <a:buClr>
                <a:schemeClr val="tx1">
                  <a:shade val="95000"/>
                </a:schemeClr>
              </a:buClr>
              <a:buFont typeface="Wingdings 2"/>
              <a:buChar char=""/>
              <a:defRPr/>
            </a:pPr>
            <a:r>
              <a:rPr lang="en-US" dirty="0" smtClean="0">
                <a:solidFill>
                  <a:srgbClr val="FFFF00"/>
                </a:solidFill>
              </a:rPr>
              <a:t>Once ejected, electrons are attracted to a positively charged electrode.</a:t>
            </a:r>
          </a:p>
          <a:p>
            <a:pPr marL="548640" indent="-411480" eaLnBrk="1" fontAlgn="auto" hangingPunct="1">
              <a:spcAft>
                <a:spcPts val="0"/>
              </a:spcAft>
              <a:buClr>
                <a:schemeClr val="tx1">
                  <a:shade val="95000"/>
                </a:schemeClr>
              </a:buClr>
              <a:buFont typeface="Wingdings 2"/>
              <a:buNone/>
              <a:defRPr/>
            </a:pPr>
            <a:endParaRPr lang="en-US" dirty="0" smtClean="0">
              <a:solidFill>
                <a:srgbClr val="FFFF00"/>
              </a:solidFill>
            </a:endParaRPr>
          </a:p>
          <a:p>
            <a:pPr marL="548640" indent="-411480" eaLnBrk="1" fontAlgn="auto" hangingPunct="1">
              <a:spcAft>
                <a:spcPts val="0"/>
              </a:spcAft>
              <a:buClr>
                <a:schemeClr val="tx1">
                  <a:shade val="95000"/>
                </a:schemeClr>
              </a:buClr>
              <a:buFont typeface="Wingdings 2"/>
              <a:buChar char=""/>
              <a:defRPr/>
            </a:pPr>
            <a:r>
              <a:rPr lang="en-US" dirty="0" smtClean="0">
                <a:solidFill>
                  <a:srgbClr val="FFFF00"/>
                </a:solidFill>
              </a:rPr>
              <a:t>Electrode is connected to a sensitive meter.</a:t>
            </a:r>
          </a:p>
          <a:p>
            <a:pPr marL="548640" indent="-411480" eaLnBrk="1" fontAlgn="auto" hangingPunct="1">
              <a:spcAft>
                <a:spcPts val="0"/>
              </a:spcAft>
              <a:buClr>
                <a:schemeClr val="tx1">
                  <a:shade val="95000"/>
                </a:schemeClr>
              </a:buClr>
              <a:buFont typeface="Wingdings 2"/>
              <a:buNone/>
              <a:defRPr/>
            </a:pPr>
            <a:endParaRPr lang="en-US" dirty="0" smtClean="0">
              <a:solidFill>
                <a:srgbClr val="FFFF00"/>
              </a:solidFill>
            </a:endParaRPr>
          </a:p>
          <a:p>
            <a:pPr marL="548640" indent="-411480" eaLnBrk="1" fontAlgn="auto" hangingPunct="1">
              <a:spcAft>
                <a:spcPts val="0"/>
              </a:spcAft>
              <a:buClr>
                <a:schemeClr val="tx1">
                  <a:shade val="95000"/>
                </a:schemeClr>
              </a:buClr>
              <a:buFont typeface="Wingdings 2"/>
              <a:buChar char=""/>
              <a:defRPr/>
            </a:pPr>
            <a:r>
              <a:rPr lang="en-US" dirty="0" smtClean="0">
                <a:solidFill>
                  <a:srgbClr val="FFFF00"/>
                </a:solidFill>
              </a:rPr>
              <a:t>When light shines on the metal plate, meter deflects (gets a current reading)</a:t>
            </a:r>
          </a:p>
          <a:p>
            <a:pPr marL="548640" indent="-411480" eaLnBrk="1" fontAlgn="auto" hangingPunct="1">
              <a:spcAft>
                <a:spcPts val="0"/>
              </a:spcAft>
              <a:buClr>
                <a:schemeClr val="tx1">
                  <a:shade val="95000"/>
                </a:schemeClr>
              </a:buClr>
              <a:buFont typeface="Wingdings 2"/>
              <a:buNone/>
              <a:defRPr/>
            </a:pPr>
            <a:endParaRPr lang="en-US" dirty="0" smtClean="0"/>
          </a:p>
          <a:p>
            <a:pPr marL="548640" indent="-411480" eaLnBrk="1" fontAlgn="auto" hangingPunct="1">
              <a:spcAft>
                <a:spcPts val="0"/>
              </a:spcAft>
              <a:buClr>
                <a:schemeClr val="tx1">
                  <a:shade val="95000"/>
                </a:schemeClr>
              </a:buClr>
              <a:buFont typeface="Wingdings 2"/>
              <a:buChar char=""/>
              <a:defRPr/>
            </a:pPr>
            <a:r>
              <a:rPr lang="en-US" dirty="0" smtClean="0">
                <a:solidFill>
                  <a:srgbClr val="FFFF00"/>
                </a:solidFill>
              </a:rPr>
              <a:t>When light is turned off, meter reads zero.</a:t>
            </a:r>
          </a:p>
          <a:p>
            <a:pPr marL="548640" indent="-411480" eaLnBrk="1" fontAlgn="auto" hangingPunct="1">
              <a:spcAft>
                <a:spcPts val="0"/>
              </a:spcAft>
              <a:buClr>
                <a:schemeClr val="tx1">
                  <a:shade val="95000"/>
                </a:schemeClr>
              </a:buClr>
              <a:buFont typeface="Wingdings 2"/>
              <a:buNone/>
              <a:defRPr/>
            </a:pP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9" name="TextBox 6"/>
          <p:cNvSpPr txBox="1">
            <a:spLocks noChangeArrowheads="1"/>
          </p:cNvSpPr>
          <p:nvPr/>
        </p:nvSpPr>
        <p:spPr bwMode="auto">
          <a:xfrm>
            <a:off x="1116013" y="4437063"/>
            <a:ext cx="7200900" cy="1816100"/>
          </a:xfrm>
          <a:prstGeom prst="rect">
            <a:avLst/>
          </a:prstGeom>
          <a:noFill/>
          <a:ln w="9525">
            <a:noFill/>
            <a:miter lim="800000"/>
            <a:headEnd/>
            <a:tailEnd/>
          </a:ln>
        </p:spPr>
        <p:txBody>
          <a:bodyPr>
            <a:spAutoFit/>
          </a:bodyPr>
          <a:lstStyle/>
          <a:p>
            <a:r>
              <a:rPr lang="en-US" sz="2800">
                <a:latin typeface="Book Antiqua" pitchFamily="18" charset="0"/>
              </a:rPr>
              <a:t>Put a negatively charged screen in the way.  Ejected electrons will be repelled back down to the metal.   No current will be read on the meter.</a:t>
            </a:r>
          </a:p>
        </p:txBody>
      </p:sp>
      <p:graphicFrame>
        <p:nvGraphicFramePr>
          <p:cNvPr id="16388" name="Object 4"/>
          <p:cNvGraphicFramePr>
            <a:graphicFrameLocks noChangeAspect="1"/>
          </p:cNvGraphicFramePr>
          <p:nvPr/>
        </p:nvGraphicFramePr>
        <p:xfrm>
          <a:off x="468313" y="404813"/>
          <a:ext cx="8237537" cy="3981450"/>
        </p:xfrm>
        <a:graphic>
          <a:graphicData uri="http://schemas.openxmlformats.org/presentationml/2006/ole">
            <p:oleObj spid="_x0000_s16388" name="Bitmap Image" r:id="rId3" imgW="8238095" imgH="3982006" progId="PBrush">
              <p:embed/>
            </p:oleObj>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sz="3200" dirty="0" smtClean="0"/>
              <a:t>Low Intensity Light = No Current in Meter</a:t>
            </a:r>
            <a:endParaRPr lang="en-US" sz="3200" dirty="0"/>
          </a:p>
        </p:txBody>
      </p:sp>
      <p:pic>
        <p:nvPicPr>
          <p:cNvPr id="17410" name="Picture 2"/>
          <p:cNvPicPr>
            <a:picLocks noChangeAspect="1" noChangeArrowheads="1"/>
          </p:cNvPicPr>
          <p:nvPr/>
        </p:nvPicPr>
        <p:blipFill>
          <a:blip r:embed="rId2"/>
          <a:srcRect/>
          <a:stretch>
            <a:fillRect/>
          </a:stretch>
        </p:blipFill>
        <p:spPr bwMode="auto">
          <a:xfrm>
            <a:off x="1258888" y="1412875"/>
            <a:ext cx="6419850" cy="4067175"/>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sz="3200" dirty="0" smtClean="0"/>
              <a:t>HIGH Intensity Light = Still No Current in Meter</a:t>
            </a:r>
            <a:endParaRPr lang="en-US" sz="3200" dirty="0"/>
          </a:p>
        </p:txBody>
      </p:sp>
      <p:pic>
        <p:nvPicPr>
          <p:cNvPr id="18434" name="Picture 3" descr="°"/>
          <p:cNvPicPr>
            <a:picLocks noChangeAspect="1" noChangeArrowheads="1"/>
          </p:cNvPicPr>
          <p:nvPr/>
        </p:nvPicPr>
        <p:blipFill>
          <a:blip r:embed="rId2"/>
          <a:srcRect/>
          <a:stretch>
            <a:fillRect/>
          </a:stretch>
        </p:blipFill>
        <p:spPr bwMode="auto">
          <a:xfrm>
            <a:off x="1258888" y="1341438"/>
            <a:ext cx="6338887" cy="4175125"/>
          </a:xfrm>
          <a:prstGeom prst="rect">
            <a:avLst/>
          </a:prstGeom>
          <a:noFill/>
          <a:ln w="9525">
            <a:noFill/>
            <a:miter lim="800000"/>
            <a:headEnd/>
            <a:tailEnd/>
          </a:ln>
        </p:spPr>
      </p:pic>
      <p:sp>
        <p:nvSpPr>
          <p:cNvPr id="18435" name="TextBox 5"/>
          <p:cNvSpPr txBox="1">
            <a:spLocks noChangeArrowheads="1"/>
          </p:cNvSpPr>
          <p:nvPr/>
        </p:nvSpPr>
        <p:spPr bwMode="auto">
          <a:xfrm>
            <a:off x="1258888" y="5516563"/>
            <a:ext cx="6697662" cy="708025"/>
          </a:xfrm>
          <a:prstGeom prst="rect">
            <a:avLst/>
          </a:prstGeom>
          <a:noFill/>
          <a:ln w="9525">
            <a:noFill/>
            <a:miter lim="800000"/>
            <a:headEnd/>
            <a:tailEnd/>
          </a:ln>
        </p:spPr>
        <p:txBody>
          <a:bodyPr>
            <a:spAutoFit/>
          </a:bodyPr>
          <a:lstStyle/>
          <a:p>
            <a:r>
              <a:rPr lang="en-US" sz="2000">
                <a:solidFill>
                  <a:srgbClr val="FFFF00"/>
                </a:solidFill>
                <a:latin typeface="Book Antiqua" pitchFamily="18" charset="0"/>
              </a:rPr>
              <a:t>Brighter light does not result in more energetic electrons punching through the screen.</a:t>
            </a:r>
            <a:endParaRPr lang="en-US">
              <a:solidFill>
                <a:srgbClr val="FFFF00"/>
              </a:solidFill>
              <a:latin typeface="Book Antiqua"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sz="3200" dirty="0" smtClean="0"/>
              <a:t>Low Intensity UV Light = Current in Meter!</a:t>
            </a:r>
            <a:endParaRPr lang="en-US" sz="3200" dirty="0"/>
          </a:p>
        </p:txBody>
      </p:sp>
      <p:sp>
        <p:nvSpPr>
          <p:cNvPr id="19463" name="TextBox 4"/>
          <p:cNvSpPr txBox="1">
            <a:spLocks noChangeArrowheads="1"/>
          </p:cNvSpPr>
          <p:nvPr/>
        </p:nvSpPr>
        <p:spPr bwMode="auto">
          <a:xfrm>
            <a:off x="2627313" y="5661025"/>
            <a:ext cx="4321175" cy="369888"/>
          </a:xfrm>
          <a:prstGeom prst="rect">
            <a:avLst/>
          </a:prstGeom>
          <a:noFill/>
          <a:ln w="9525">
            <a:noFill/>
            <a:miter lim="800000"/>
            <a:headEnd/>
            <a:tailEnd/>
          </a:ln>
        </p:spPr>
        <p:txBody>
          <a:bodyPr>
            <a:spAutoFit/>
          </a:bodyPr>
          <a:lstStyle/>
          <a:p>
            <a:r>
              <a:rPr lang="en-US">
                <a:latin typeface="Book Antiqua" pitchFamily="18" charset="0"/>
              </a:rPr>
              <a:t>Electrons make it through the screen</a:t>
            </a:r>
          </a:p>
        </p:txBody>
      </p:sp>
      <p:graphicFrame>
        <p:nvGraphicFramePr>
          <p:cNvPr id="19461" name="Object 5"/>
          <p:cNvGraphicFramePr>
            <a:graphicFrameLocks noChangeAspect="1"/>
          </p:cNvGraphicFramePr>
          <p:nvPr/>
        </p:nvGraphicFramePr>
        <p:xfrm>
          <a:off x="1219200" y="1323975"/>
          <a:ext cx="6707188" cy="4210050"/>
        </p:xfrm>
        <a:graphic>
          <a:graphicData uri="http://schemas.openxmlformats.org/presentationml/2006/ole">
            <p:oleObj spid="_x0000_s19461" name="Bitmap Image" r:id="rId3" imgW="6706536" imgH="4210638" progId="PBrush">
              <p:embed/>
            </p:oleObj>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Planck’s Formula</a:t>
            </a:r>
            <a:endParaRPr lang="en-US" dirty="0"/>
          </a:p>
        </p:txBody>
      </p:sp>
      <p:sp>
        <p:nvSpPr>
          <p:cNvPr id="3" name="Content Placeholder 2"/>
          <p:cNvSpPr>
            <a:spLocks noGrp="1"/>
          </p:cNvSpPr>
          <p:nvPr>
            <p:ph idx="1"/>
          </p:nvPr>
        </p:nvSpPr>
        <p:spPr/>
        <p:txBody>
          <a:bodyPr>
            <a:normAutofit/>
          </a:bodyPr>
          <a:lstStyle/>
          <a:p>
            <a:pPr marL="548640" indent="-411480" eaLnBrk="1" fontAlgn="auto" hangingPunct="1">
              <a:spcAft>
                <a:spcPts val="0"/>
              </a:spcAft>
              <a:buClr>
                <a:schemeClr val="tx1">
                  <a:shade val="95000"/>
                </a:schemeClr>
              </a:buClr>
              <a:buFont typeface="Wingdings 2"/>
              <a:buChar char=""/>
              <a:defRPr/>
            </a:pPr>
            <a:r>
              <a:rPr lang="en-US" dirty="0" smtClean="0"/>
              <a:t>Planck deduced that the </a:t>
            </a:r>
            <a:r>
              <a:rPr lang="en-US" dirty="0" smtClean="0">
                <a:solidFill>
                  <a:schemeClr val="accent3">
                    <a:lumMod val="60000"/>
                    <a:lumOff val="40000"/>
                  </a:schemeClr>
                </a:solidFill>
              </a:rPr>
              <a:t>energy</a:t>
            </a:r>
            <a:r>
              <a:rPr lang="en-US" dirty="0" smtClean="0"/>
              <a:t> of a wave of light is tied to its </a:t>
            </a:r>
            <a:r>
              <a:rPr lang="en-US" dirty="0" smtClean="0">
                <a:solidFill>
                  <a:srgbClr val="FFC000"/>
                </a:solidFill>
              </a:rPr>
              <a:t>frequency</a:t>
            </a:r>
            <a:r>
              <a:rPr lang="en-US" dirty="0" smtClean="0"/>
              <a:t>.  </a:t>
            </a:r>
          </a:p>
          <a:p>
            <a:pPr marL="548640" indent="-411480" eaLnBrk="1" fontAlgn="auto" hangingPunct="1">
              <a:spcAft>
                <a:spcPts val="0"/>
              </a:spcAft>
              <a:buClr>
                <a:schemeClr val="tx1">
                  <a:shade val="95000"/>
                </a:schemeClr>
              </a:buClr>
              <a:buFont typeface="Wingdings 2"/>
              <a:buNone/>
              <a:defRPr/>
            </a:pPr>
            <a:r>
              <a:rPr lang="en-US" dirty="0" smtClean="0"/>
              <a:t>					E = </a:t>
            </a:r>
            <a:r>
              <a:rPr lang="en-US" dirty="0" err="1" smtClean="0"/>
              <a:t>hf</a:t>
            </a:r>
            <a:endParaRPr lang="en-US" dirty="0" smtClean="0"/>
          </a:p>
          <a:p>
            <a:pPr marL="548640" indent="-411480" eaLnBrk="1" fontAlgn="auto" hangingPunct="1">
              <a:spcAft>
                <a:spcPts val="0"/>
              </a:spcAft>
              <a:buClr>
                <a:schemeClr val="tx1">
                  <a:shade val="95000"/>
                </a:schemeClr>
              </a:buClr>
              <a:buFont typeface="Wingdings 2"/>
              <a:buNone/>
              <a:defRPr/>
            </a:pPr>
            <a:r>
              <a:rPr lang="en-US" dirty="0" smtClean="0"/>
              <a:t>	where h = </a:t>
            </a:r>
            <a:r>
              <a:rPr lang="en-US" dirty="0" err="1" smtClean="0"/>
              <a:t>6.6x10</a:t>
            </a:r>
            <a:r>
              <a:rPr lang="en-US" baseline="30000" dirty="0" smtClean="0"/>
              <a:t>-34</a:t>
            </a:r>
            <a:r>
              <a:rPr lang="en-US" dirty="0" smtClean="0"/>
              <a:t> J s</a:t>
            </a:r>
          </a:p>
          <a:p>
            <a:pPr marL="548640" indent="-411480" eaLnBrk="1" fontAlgn="auto" hangingPunct="1">
              <a:spcAft>
                <a:spcPts val="0"/>
              </a:spcAft>
              <a:buClr>
                <a:schemeClr val="tx1">
                  <a:shade val="95000"/>
                </a:schemeClr>
              </a:buClr>
              <a:buFont typeface="Wingdings 2"/>
              <a:buNone/>
              <a:defRPr/>
            </a:pPr>
            <a:endParaRPr lang="en-US" dirty="0" smtClean="0"/>
          </a:p>
          <a:p>
            <a:pPr marL="548640" indent="-411480" eaLnBrk="1" fontAlgn="auto" hangingPunct="1">
              <a:spcAft>
                <a:spcPts val="0"/>
              </a:spcAft>
              <a:buClr>
                <a:schemeClr val="tx1">
                  <a:shade val="95000"/>
                </a:schemeClr>
              </a:buClr>
              <a:buFont typeface="Wingdings 2"/>
              <a:buChar char=""/>
              <a:defRPr/>
            </a:pPr>
            <a:r>
              <a:rPr lang="en-US" dirty="0" smtClean="0"/>
              <a:t>UV light = high frequency = high energy.</a:t>
            </a:r>
          </a:p>
          <a:p>
            <a:pPr marL="548640" indent="-411480" eaLnBrk="1" fontAlgn="auto" hangingPunct="1">
              <a:spcAft>
                <a:spcPts val="0"/>
              </a:spcAft>
              <a:buClr>
                <a:schemeClr val="tx1">
                  <a:shade val="95000"/>
                </a:schemeClr>
              </a:buClr>
              <a:buFont typeface="Wingdings 2"/>
              <a:buChar char=""/>
              <a:defRPr/>
            </a:pPr>
            <a:r>
              <a:rPr lang="en-US" dirty="0" smtClean="0"/>
              <a:t>Red light = low frequency = low energy.  </a:t>
            </a:r>
          </a:p>
          <a:p>
            <a:pPr marL="548640" indent="-411480" eaLnBrk="1" fontAlgn="auto" hangingPunct="1">
              <a:spcAft>
                <a:spcPts val="0"/>
              </a:spcAft>
              <a:buClr>
                <a:schemeClr val="tx1">
                  <a:shade val="95000"/>
                </a:schemeClr>
              </a:buClr>
              <a:buFont typeface="Wingdings 2"/>
              <a:buChar char=""/>
              <a:defRPr/>
            </a:pPr>
            <a:r>
              <a:rPr lang="en-US" dirty="0" smtClean="0"/>
              <a:t>Red light cannot give the electrons enough energy to get through the screen, but UV can.</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eaLnBrk="1" fontAlgn="auto" hangingPunct="1">
              <a:spcAft>
                <a:spcPts val="0"/>
              </a:spcAft>
              <a:defRPr/>
            </a:pPr>
            <a:r>
              <a:rPr lang="en-US" dirty="0" smtClean="0"/>
              <a:t>Einstein’s Explanation of the Photoelectric Effect</a:t>
            </a:r>
            <a:endParaRPr lang="en-US" dirty="0"/>
          </a:p>
        </p:txBody>
      </p:sp>
      <p:sp>
        <p:nvSpPr>
          <p:cNvPr id="3" name="Content Placeholder 2"/>
          <p:cNvSpPr>
            <a:spLocks noGrp="1"/>
          </p:cNvSpPr>
          <p:nvPr>
            <p:ph idx="1"/>
          </p:nvPr>
        </p:nvSpPr>
        <p:spPr/>
        <p:txBody>
          <a:bodyPr>
            <a:normAutofit/>
          </a:bodyPr>
          <a:lstStyle/>
          <a:p>
            <a:pPr marL="548640" indent="-411480" eaLnBrk="1" fontAlgn="auto" hangingPunct="1">
              <a:spcAft>
                <a:spcPts val="0"/>
              </a:spcAft>
              <a:buClr>
                <a:schemeClr val="tx1">
                  <a:shade val="95000"/>
                </a:schemeClr>
              </a:buClr>
              <a:buFont typeface="Wingdings 2"/>
              <a:buChar char=""/>
              <a:defRPr/>
            </a:pPr>
            <a:r>
              <a:rPr lang="en-US" dirty="0" smtClean="0">
                <a:solidFill>
                  <a:srgbClr val="FFC000"/>
                </a:solidFill>
              </a:rPr>
              <a:t>Light is a wave, but it is sent in packets</a:t>
            </a:r>
          </a:p>
          <a:p>
            <a:pPr marL="548640" indent="-411480" eaLnBrk="1" fontAlgn="auto" hangingPunct="1">
              <a:spcAft>
                <a:spcPts val="0"/>
              </a:spcAft>
              <a:buClr>
                <a:schemeClr val="tx1">
                  <a:shade val="95000"/>
                </a:schemeClr>
              </a:buClr>
              <a:buFont typeface="Wingdings 2"/>
              <a:buChar char=""/>
              <a:defRPr/>
            </a:pPr>
            <a:r>
              <a:rPr lang="en-US" dirty="0" smtClean="0">
                <a:solidFill>
                  <a:srgbClr val="FFC000"/>
                </a:solidFill>
              </a:rPr>
              <a:t>Each packet has a small quantity of energy given by its frequency    (E = </a:t>
            </a:r>
            <a:r>
              <a:rPr lang="en-US" dirty="0" err="1" smtClean="0">
                <a:solidFill>
                  <a:srgbClr val="FFC000"/>
                </a:solidFill>
              </a:rPr>
              <a:t>hf</a:t>
            </a:r>
            <a:r>
              <a:rPr lang="en-US" dirty="0" smtClean="0">
                <a:solidFill>
                  <a:srgbClr val="FFC000"/>
                </a:solidFill>
              </a:rPr>
              <a:t>)</a:t>
            </a:r>
          </a:p>
          <a:p>
            <a:pPr marL="548640" indent="-411480" eaLnBrk="1" fontAlgn="auto" hangingPunct="1">
              <a:spcAft>
                <a:spcPts val="0"/>
              </a:spcAft>
              <a:buClr>
                <a:schemeClr val="tx1">
                  <a:shade val="95000"/>
                </a:schemeClr>
              </a:buClr>
              <a:buFont typeface="Wingdings 2"/>
              <a:buChar char=""/>
              <a:defRPr/>
            </a:pPr>
            <a:r>
              <a:rPr lang="en-US" dirty="0" smtClean="0">
                <a:solidFill>
                  <a:srgbClr val="FFC000"/>
                </a:solidFill>
              </a:rPr>
              <a:t>One packet knocks one electron, </a:t>
            </a:r>
            <a:r>
              <a:rPr lang="en-US" dirty="0" smtClean="0">
                <a:solidFill>
                  <a:schemeClr val="accent3">
                    <a:lumMod val="60000"/>
                    <a:lumOff val="40000"/>
                  </a:schemeClr>
                </a:solidFill>
              </a:rPr>
              <a:t>if it has the energy</a:t>
            </a:r>
          </a:p>
          <a:p>
            <a:pPr marL="548640" indent="-411480" eaLnBrk="1" fontAlgn="auto" hangingPunct="1">
              <a:spcAft>
                <a:spcPts val="0"/>
              </a:spcAft>
              <a:buClr>
                <a:schemeClr val="tx1">
                  <a:shade val="95000"/>
                </a:schemeClr>
              </a:buClr>
              <a:buFont typeface="Wingdings 2"/>
              <a:buChar char=""/>
              <a:defRPr/>
            </a:pPr>
            <a:r>
              <a:rPr lang="en-US" dirty="0" smtClean="0">
                <a:solidFill>
                  <a:srgbClr val="FFC000"/>
                </a:solidFill>
              </a:rPr>
              <a:t>Higher intensity does NOT equal more </a:t>
            </a:r>
            <a:r>
              <a:rPr lang="en-US" dirty="0" smtClean="0">
                <a:solidFill>
                  <a:srgbClr val="FFFF00"/>
                </a:solidFill>
              </a:rPr>
              <a:t>energetic</a:t>
            </a:r>
            <a:r>
              <a:rPr lang="en-US" dirty="0" smtClean="0">
                <a:solidFill>
                  <a:srgbClr val="FFC000"/>
                </a:solidFill>
              </a:rPr>
              <a:t> electrons</a:t>
            </a:r>
          </a:p>
          <a:p>
            <a:pPr marL="548640" indent="-411480" eaLnBrk="1" fontAlgn="auto" hangingPunct="1">
              <a:spcAft>
                <a:spcPts val="0"/>
              </a:spcAft>
              <a:buClr>
                <a:schemeClr val="tx1">
                  <a:shade val="95000"/>
                </a:schemeClr>
              </a:buClr>
              <a:buFont typeface="Wingdings 2"/>
              <a:buNone/>
              <a:defRPr/>
            </a:pPr>
            <a:endParaRPr lang="en-US" dirty="0" smtClean="0"/>
          </a:p>
          <a:p>
            <a:pPr marL="548640" indent="-411480" eaLnBrk="1" fontAlgn="auto" hangingPunct="1">
              <a:spcAft>
                <a:spcPts val="0"/>
              </a:spcAft>
              <a:buClr>
                <a:schemeClr val="tx1">
                  <a:shade val="95000"/>
                </a:schemeClr>
              </a:buClr>
              <a:buFont typeface="Wingdings 2"/>
              <a:buChar char=""/>
              <a:defRPr/>
            </a:pP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Apex">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Apex">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125</TotalTime>
  <Words>337</Words>
  <Application>Microsoft Office PowerPoint</Application>
  <PresentationFormat>On-screen Show (4:3)</PresentationFormat>
  <Paragraphs>34</Paragraphs>
  <Slides>12</Slides>
  <Notes>0</Notes>
  <HiddenSlides>0</HiddenSlides>
  <MMClips>0</MMClips>
  <ScaleCrop>false</ScaleCrop>
  <HeadingPairs>
    <vt:vector size="8" baseType="variant">
      <vt:variant>
        <vt:lpstr>Fonts Used</vt:lpstr>
      </vt:variant>
      <vt:variant>
        <vt:i4>7</vt:i4>
      </vt:variant>
      <vt:variant>
        <vt:lpstr>Design Template</vt:lpstr>
      </vt:variant>
      <vt:variant>
        <vt:i4>2</vt:i4>
      </vt:variant>
      <vt:variant>
        <vt:lpstr>Embedded OLE Servers</vt:lpstr>
      </vt:variant>
      <vt:variant>
        <vt:i4>1</vt:i4>
      </vt:variant>
      <vt:variant>
        <vt:lpstr>Slide Titles</vt:lpstr>
      </vt:variant>
      <vt:variant>
        <vt:i4>12</vt:i4>
      </vt:variant>
    </vt:vector>
  </HeadingPairs>
  <TitlesOfParts>
    <vt:vector size="22" baseType="lpstr">
      <vt:lpstr>Arial</vt:lpstr>
      <vt:lpstr>Lucida Sans</vt:lpstr>
      <vt:lpstr>Book Antiqua</vt:lpstr>
      <vt:lpstr>Wingdings 2</vt:lpstr>
      <vt:lpstr>Wingdings</vt:lpstr>
      <vt:lpstr>Wingdings 3</vt:lpstr>
      <vt:lpstr>Calibri</vt:lpstr>
      <vt:lpstr>Apex</vt:lpstr>
      <vt:lpstr>Apex</vt:lpstr>
      <vt:lpstr>Bitmap Image</vt:lpstr>
      <vt:lpstr>Slide 1</vt:lpstr>
      <vt:lpstr>Slide 2</vt:lpstr>
      <vt:lpstr>Slide 3</vt:lpstr>
      <vt:lpstr>Slide 4</vt:lpstr>
      <vt:lpstr>Slide 5</vt:lpstr>
      <vt:lpstr>Slide 6</vt:lpstr>
      <vt:lpstr>Slide 7</vt:lpstr>
      <vt:lpstr>Slide 8</vt:lpstr>
      <vt:lpstr>Slide 9</vt:lpstr>
      <vt:lpstr>Slide 10</vt:lpstr>
      <vt:lpstr>Slide 11</vt:lpstr>
      <vt:lpstr>Slide 12</vt:lpstr>
    </vt:vector>
  </TitlesOfParts>
  <Company>Hillcrest HS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Photoelectric Effect</dc:title>
  <dc:creator>Lawrence Nelson</dc:creator>
  <cp:lastModifiedBy>Customer</cp:lastModifiedBy>
  <cp:revision>17</cp:revision>
  <dcterms:created xsi:type="dcterms:W3CDTF">2011-01-14T02:26:38Z</dcterms:created>
  <dcterms:modified xsi:type="dcterms:W3CDTF">2011-01-14T21:00:40Z</dcterms:modified>
</cp:coreProperties>
</file>